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Fira Sans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6BD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BUSINESS INSIGHTS 360: Atliq Hardware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in-depth analysis of market performance and strategic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164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4294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more details or to discuss these insights further, please contact: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19467" y="5132546"/>
            <a:ext cx="38778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Khiroda Kumar Gouda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043" y="596027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4404122" y="956429"/>
            <a:ext cx="5822156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About Atliq Hardware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757357" y="1900595"/>
            <a:ext cx="7059216" cy="674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Atliq Hardware is a leading innovator in consumer electronics, specializing in a diverse range of products designed to meet the demands of modern technology users. Our commitment to quality and performance drives us to deliver cutting-edge solutions across various categories.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57357" y="2701885"/>
            <a:ext cx="7059216" cy="674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product portfolio includes essential peripherals, high-performance desktop components, and robust storage solutions, all crafted with precision engineering. We aim to empower our customers with reliable and advanced hardware that enhances their digital experience.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169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REACH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324463" y="1750219"/>
            <a:ext cx="798135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Service Platforms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68598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2026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Brick and Mortar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4764048"/>
            <a:ext cx="60677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physical, offline stores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provide a direct customer experience, allowing for hands-on interaction with products and personalized service. This channel is crucial for brand presence and immediate sales.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68598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2026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E-Commerce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542014" y="4764048"/>
            <a:ext cx="60677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Through our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online store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major platforms like Amazon and Flipkart, we ensure broad accessibility. E-commerce facilitates global reach and convenience for customers to purchase from anywhere.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6976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dual-platform approach ensures comprehensive market coverage and customer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38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916073" y="1968460"/>
            <a:ext cx="1079825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Three Core Channels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286839"/>
            <a:ext cx="13042821" cy="3555325"/>
          </a:xfrm>
          <a:prstGeom prst="roundRect">
            <a:avLst>
              <a:gd name="adj" fmla="val 957"/>
            </a:avLst>
          </a:prstGeom>
          <a:solidFill>
            <a:srgbClr val="2E2E2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286839"/>
            <a:ext cx="4347567" cy="3555325"/>
          </a:xfrm>
          <a:prstGeom prst="roundRect">
            <a:avLst>
              <a:gd name="adj" fmla="val 957"/>
            </a:avLst>
          </a:prstGeom>
          <a:solidFill>
            <a:srgbClr val="FF6BD8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5136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Retailer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0604" y="4075033"/>
            <a:ext cx="355377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Partnering with major electronics retailers like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Croma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Reliance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allows us to leverage their established customer base and physical store presence for wide market penetration.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1357" y="3286839"/>
            <a:ext cx="4347567" cy="3555325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9" name="Shape 7"/>
          <p:cNvSpPr/>
          <p:nvPr/>
        </p:nvSpPr>
        <p:spPr>
          <a:xfrm>
            <a:off x="5141357" y="3286839"/>
            <a:ext cx="30480" cy="3555325"/>
          </a:xfrm>
          <a:prstGeom prst="roundRect">
            <a:avLst>
              <a:gd name="adj" fmla="val 111628"/>
            </a:avLst>
          </a:prstGeom>
          <a:solidFill>
            <a:srgbClr val="E551BE"/>
          </a:solidFill>
          <a:ln/>
        </p:spPr>
      </p:sp>
      <p:sp>
        <p:nvSpPr>
          <p:cNvPr id="10" name="Text 8"/>
          <p:cNvSpPr/>
          <p:nvPr/>
        </p:nvSpPr>
        <p:spPr>
          <a:xfrm>
            <a:off x="5708333" y="3513653"/>
            <a:ext cx="32136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Direct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708333" y="4075033"/>
            <a:ext cx="32136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Direct sales through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Atliq physical stores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our dedicated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online platform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ensure maximum control over customer experience and brand messaging, fostering direct relationships.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57869" y="47809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0F0F10"/>
          </a:solidFill>
          <a:ln w="30480">
            <a:solidFill>
              <a:srgbClr val="E551BE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3" y="4887278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8924" y="3286839"/>
            <a:ext cx="4347567" cy="3555325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8924" y="3286839"/>
            <a:ext cx="30480" cy="3555325"/>
          </a:xfrm>
          <a:prstGeom prst="roundRect">
            <a:avLst>
              <a:gd name="adj" fmla="val 111628"/>
            </a:avLst>
          </a:prstGeom>
          <a:solidFill>
            <a:srgbClr val="E551BE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5900" y="35136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Distributor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0055900" y="4075033"/>
            <a:ext cx="355377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Utilizing distributors like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Neptune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allows us to streamline our supply chain, efficiently reach diverse markets, and manage inventory effectively, ensuring timely product availability.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5436" y="478095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0F0F10"/>
          </a:solidFill>
          <a:ln w="30480">
            <a:solidFill>
              <a:srgbClr val="E551BE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121" y="4887278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9919" y="599837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GLOBAL PRESENCE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1739265" y="1130856"/>
            <a:ext cx="11151751" cy="893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56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&amp; Market Overview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763429" y="2335292"/>
            <a:ext cx="131035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Atliq Hardware serves 27 distinct markets and engages with 75 distinct customers across four major global regions, showcasing our extensive reach and diverse customer base.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3231594"/>
            <a:ext cx="621625" cy="6216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3429" y="4112181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North America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63429" y="4560332"/>
            <a:ext cx="642223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Canada, USA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21" y="3231594"/>
            <a:ext cx="621625" cy="6216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4621" y="4112181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Asia Pacific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44621" y="4560332"/>
            <a:ext cx="6422350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Australia, Bangladesh, China, India, Indonesia, Japan, New Zealand, Pakistan, Philippines, South Korea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29" y="5637967"/>
            <a:ext cx="621625" cy="6216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3429" y="6518553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Latin America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63429" y="6966704"/>
            <a:ext cx="6422231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Brazil, Chile, Colombia, Mexico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621" y="5637967"/>
            <a:ext cx="621625" cy="6216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4621" y="6518553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European Union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444621" y="6966704"/>
            <a:ext cx="6422350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Austria, France, Germany, Italy, Netherlands, Norway, Poland, Portugal, Spain, Sweden, UK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1011" y="7017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OFFERINGS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2620804" y="1166693"/>
            <a:ext cx="9388793" cy="782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4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Diverse Product Portfolio</a:t>
            </a:r>
            <a:endParaRPr lang="en-US" sz="4900" dirty="0"/>
          </a:p>
        </p:txBody>
      </p:sp>
      <p:sp>
        <p:nvSpPr>
          <p:cNvPr id="4" name="Text 2"/>
          <p:cNvSpPr/>
          <p:nvPr/>
        </p:nvSpPr>
        <p:spPr>
          <a:xfrm>
            <a:off x="793790" y="222134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Atliq Hardware's comprehensive product lineup is designed to cater to various needs, from everyday computing to high-performance gaming.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89714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Notebooks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3418761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 Laptops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3772495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Gaming Laptops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4126230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Laptops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59795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Accessories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93790" y="5119568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Keyboards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93790" y="5473303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5827038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Batteries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629876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Networking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93790" y="6820376"/>
            <a:ext cx="61664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Wi-Fi Extenders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410569" y="2897148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Peripherals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410569" y="3418761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Processors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410569" y="3772495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Graphic Cards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410569" y="4126230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Motherboards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410569" y="4479965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Internal HDDs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410569" y="495169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Storage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410569" y="5473303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External Solid State Drives (SSDs)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10569" y="5827038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USB Flash Drives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410569" y="629876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Desktops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7410569" y="6820376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Desktops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410569" y="7174111"/>
            <a:ext cx="6433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 Desktops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2171" y="3357324"/>
            <a:ext cx="27459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CRITICAL CONCERNS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1294328" y="3909298"/>
            <a:ext cx="12041624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300"/>
              </a:lnSpc>
              <a:buNone/>
            </a:pPr>
            <a:r>
              <a:rPr lang="en-US" sz="5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Challenges Facing Atliq</a:t>
            </a:r>
            <a:endParaRPr lang="en-US" sz="5850" dirty="0"/>
          </a:p>
        </p:txBody>
      </p:sp>
      <p:sp>
        <p:nvSpPr>
          <p:cNvPr id="5" name="Shape 2"/>
          <p:cNvSpPr/>
          <p:nvPr/>
        </p:nvSpPr>
        <p:spPr>
          <a:xfrm>
            <a:off x="793790" y="5161717"/>
            <a:ext cx="6413659" cy="2404110"/>
          </a:xfrm>
          <a:prstGeom prst="roundRect">
            <a:avLst>
              <a:gd name="adj" fmla="val 6086"/>
            </a:avLst>
          </a:prstGeom>
          <a:solidFill>
            <a:srgbClr val="0F0F10"/>
          </a:solidFill>
          <a:ln w="30480">
            <a:solidFill>
              <a:srgbClr val="F4444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161717"/>
            <a:ext cx="121920" cy="2404110"/>
          </a:xfrm>
          <a:prstGeom prst="roundRect">
            <a:avLst>
              <a:gd name="adj" fmla="val 26512"/>
            </a:avLst>
          </a:prstGeom>
          <a:solidFill>
            <a:srgbClr val="F44444"/>
          </a:solidFill>
          <a:ln/>
        </p:spPr>
      </p:sp>
      <p:sp>
        <p:nvSpPr>
          <p:cNvPr id="7" name="Text 4"/>
          <p:cNvSpPr/>
          <p:nvPr/>
        </p:nvSpPr>
        <p:spPr>
          <a:xfrm>
            <a:off x="1131094" y="5407581"/>
            <a:ext cx="5622608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Latin American Market Decline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131094" y="5940743"/>
            <a:ext cx="583049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significant </a:t>
            </a: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sharp decline in sales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within the Latin American market has led to considerable financial losses. This trend requires immediate attention and strategic intervention.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833" y="5161717"/>
            <a:ext cx="6413778" cy="2404110"/>
          </a:xfrm>
          <a:prstGeom prst="roundRect">
            <a:avLst>
              <a:gd name="adj" fmla="val 6086"/>
            </a:avLst>
          </a:prstGeom>
          <a:solidFill>
            <a:srgbClr val="0F0F10"/>
          </a:solidFill>
          <a:ln w="30480">
            <a:solidFill>
              <a:srgbClr val="F4444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2353" y="5161717"/>
            <a:ext cx="121920" cy="2404110"/>
          </a:xfrm>
          <a:prstGeom prst="roundRect">
            <a:avLst>
              <a:gd name="adj" fmla="val 26512"/>
            </a:avLst>
          </a:prstGeom>
          <a:solidFill>
            <a:srgbClr val="F44444"/>
          </a:solidFill>
          <a:ln/>
        </p:spPr>
      </p:sp>
      <p:sp>
        <p:nvSpPr>
          <p:cNvPr id="11" name="Text 8"/>
          <p:cNvSpPr/>
          <p:nvPr/>
        </p:nvSpPr>
        <p:spPr>
          <a:xfrm>
            <a:off x="7760137" y="5407581"/>
            <a:ext cx="4459367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Intensified Competition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760137" y="5940743"/>
            <a:ext cx="58306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DELL</a:t>
            </a: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our primary competitor, has been rapidly gaining market share, intensifying the competitive landscape. This necessitates a robust strategy to regain and defend our position.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9858" y="1414701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STRATEGIC IMPERATIVES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55000" y="1995845"/>
            <a:ext cx="892028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Our Core Objectives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33142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6692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843576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Analyze Sales &amp; Revenue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83024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analyze Atliq Hardware's consumption patterns and identify areas of improvement in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sales and revenue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focusing on product categories and regional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3142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692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843576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Enable Data-Driven Decisions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216962" y="4830247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provide transparency in performance metrics and enable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data-driven decision-making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avoid repeating incidents like the Latin America market loss.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3142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6692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843576"/>
            <a:ext cx="419635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Boost Competitiveness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640133" y="483024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provide actionable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insights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to boost competitiveness in the market and achieve a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10% increase in profits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within the next fiscal year.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1972" y="7184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PATH FORWARD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970020" y="1154192"/>
            <a:ext cx="6690241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50"/>
              </a:lnSpc>
              <a:buNone/>
            </a:pPr>
            <a:r>
              <a:rPr lang="en-US" sz="46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Actionable Insights</a:t>
            </a:r>
            <a:endParaRPr lang="en-US" sz="4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2142887"/>
            <a:ext cx="9420106" cy="490466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514" y="5879125"/>
            <a:ext cx="489089" cy="489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73417" y="5888143"/>
            <a:ext cx="2641235" cy="27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Aggressive Marketing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534519" y="6241510"/>
            <a:ext cx="3580133" cy="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Promotions, channels, and growth campaigns.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63" y="4763238"/>
            <a:ext cx="489089" cy="489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69129" y="4753456"/>
            <a:ext cx="2641234" cy="27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Product Optimization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2830231" y="5106823"/>
            <a:ext cx="3580133" cy="220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 features, pricing, and quality.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27" y="3530733"/>
            <a:ext cx="489089" cy="4890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209462" y="3530733"/>
            <a:ext cx="2200901" cy="27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Market Research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2830231" y="3884100"/>
            <a:ext cx="3580133" cy="220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trends and competitive analysis.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23" y="2366701"/>
            <a:ext cx="489089" cy="48908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70259" y="2366701"/>
            <a:ext cx="2200901" cy="275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Analytics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3691027" y="2720068"/>
            <a:ext cx="3580133" cy="220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 insights driving decisions.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793790" y="723888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leveraging comprehensive market data and optimizing our product and sales strategies, we aim to transform current challenges into growth opportunities.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669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Fira Mono Medium</vt:lpstr>
      <vt:lpstr>Calibri</vt:lpstr>
      <vt:lpstr>Fira Sans</vt:lpstr>
      <vt:lpstr>Fira Mono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GURUNATH MALLIK</dc:creator>
  <cp:lastModifiedBy>PRAHALLAD</cp:lastModifiedBy>
  <cp:revision>2</cp:revision>
  <dcterms:created xsi:type="dcterms:W3CDTF">2025-08-16T12:19:48Z</dcterms:created>
  <dcterms:modified xsi:type="dcterms:W3CDTF">2025-08-16T12:37:06Z</dcterms:modified>
</cp:coreProperties>
</file>